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</p:sldMasterIdLst>
  <p:notesMasterIdLst>
    <p:notesMasterId r:id="rId15"/>
  </p:notesMasterIdLst>
  <p:sldIdLst>
    <p:sldId id="256" r:id="rId3"/>
    <p:sldId id="266" r:id="rId4"/>
    <p:sldId id="257" r:id="rId5"/>
    <p:sldId id="258" r:id="rId6"/>
    <p:sldId id="267" r:id="rId7"/>
    <p:sldId id="268" r:id="rId8"/>
    <p:sldId id="269" r:id="rId9"/>
    <p:sldId id="270" r:id="rId10"/>
    <p:sldId id="271" r:id="rId11"/>
    <p:sldId id="259" r:id="rId12"/>
    <p:sldId id="262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65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B685-8B32-4400-A1B7-E7C4C8060AF6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7ED79-89EB-4681-8E68-6D387D1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7ED79-89EB-4681-8E68-6D387D1A33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8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2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55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52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5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6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5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9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E5F8-5D99-490B-96A1-7CAAC377C92D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65B3-4351-4AEC-9D2D-33C1DF23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79659">
            <a:off x="1462042" y="1319566"/>
            <a:ext cx="7563735" cy="1237082"/>
          </a:xfrm>
        </p:spPr>
        <p:txBody>
          <a:bodyPr/>
          <a:lstStyle/>
          <a:p>
            <a:r>
              <a:rPr lang="en-US" sz="5400" dirty="0" smtClean="0"/>
              <a:t>iCool Fan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73302">
            <a:off x="1833527" y="2165209"/>
            <a:ext cx="8681508" cy="48006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An efficient, useful, solar powered fan for iPhone.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63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 Realistically</a:t>
            </a:r>
            <a:r>
              <a:rPr lang="en-US" dirty="0" smtClean="0"/>
              <a:t>, we can capture around 0.5-1% of the market of people who buy accessories for their iPhones.</a:t>
            </a:r>
          </a:p>
          <a:p>
            <a:pPr marL="0" indent="0">
              <a:buNone/>
            </a:pPr>
            <a:r>
              <a:rPr lang="en-US" dirty="0" smtClean="0"/>
              <a:t>- W</a:t>
            </a:r>
            <a:r>
              <a:rPr lang="en-US" dirty="0" smtClean="0"/>
              <a:t>e </a:t>
            </a:r>
            <a:r>
              <a:rPr lang="en-US" dirty="0" smtClean="0"/>
              <a:t>will sell these products </a:t>
            </a:r>
            <a:r>
              <a:rPr lang="en-US" dirty="0" smtClean="0"/>
              <a:t>in places </a:t>
            </a:r>
            <a:r>
              <a:rPr lang="en-US" dirty="0" smtClean="0"/>
              <a:t>such as Target, Best Buy, Radio Shack, </a:t>
            </a:r>
            <a:r>
              <a:rPr lang="en-US" dirty="0" smtClean="0"/>
              <a:t>Walmart. </a:t>
            </a:r>
            <a:r>
              <a:rPr lang="en-US" dirty="0" smtClean="0"/>
              <a:t>The product would sell at $25 to give us an immediate $10 profit.</a:t>
            </a:r>
          </a:p>
          <a:p>
            <a:pPr marL="0" indent="0">
              <a:buNone/>
            </a:pPr>
            <a:r>
              <a:rPr lang="en-US" dirty="0" smtClean="0"/>
              <a:t>- In </a:t>
            </a:r>
            <a:r>
              <a:rPr lang="en-US" dirty="0" smtClean="0"/>
              <a:t>our first quarter we could make $75,000 for every 3,000 models sold</a:t>
            </a:r>
            <a:r>
              <a:rPr lang="en-US" dirty="0" smtClean="0"/>
              <a:t>. </a:t>
            </a:r>
            <a:r>
              <a:rPr lang="en-US" dirty="0" smtClean="0"/>
              <a:t>In the quarters following the sales could bounce up due to marketing and we could make twice that money or more.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9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we would like to have from you is </a:t>
            </a:r>
            <a:r>
              <a:rPr lang="en-US" dirty="0" smtClean="0"/>
              <a:t>100,000 </a:t>
            </a:r>
            <a:r>
              <a:rPr lang="en-US" dirty="0" smtClean="0"/>
              <a:t>investment for marketing, manufacturing, and packaging.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3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49688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 for Listening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623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Kunal </a:t>
            </a:r>
            <a:r>
              <a:rPr lang="en-US" dirty="0" err="1" smtClean="0"/>
              <a:t>Bhandarkar</a:t>
            </a:r>
            <a:r>
              <a:rPr lang="en-US" dirty="0" smtClean="0"/>
              <a:t>- Co-Founder/Designer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Shaylan </a:t>
            </a:r>
            <a:r>
              <a:rPr lang="en-US" dirty="0" err="1" smtClean="0"/>
              <a:t>Gokel</a:t>
            </a:r>
            <a:r>
              <a:rPr lang="en-US" dirty="0" smtClean="0"/>
              <a:t>- Co-Founder/Website Designer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you hate it when you are </a:t>
            </a:r>
            <a:r>
              <a:rPr lang="en-US" dirty="0" smtClean="0"/>
              <a:t>burning </a:t>
            </a:r>
            <a:r>
              <a:rPr lang="en-US" dirty="0" smtClean="0"/>
              <a:t>in the hot sun and just want to stay cool fast? We solved this problem while making the iCool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81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iCool will help people feeling hot to stay cool efficiently, effectively, and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Target Demographic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target costumers are people who feel like they need to cool off in a portable, easy way. </a:t>
            </a:r>
          </a:p>
        </p:txBody>
      </p:sp>
    </p:spTree>
    <p:extLst>
      <p:ext uri="{BB962C8B-B14F-4D97-AF65-F5344CB8AC3E}">
        <p14:creationId xmlns:p14="http://schemas.microsoft.com/office/powerpoint/2010/main" val="14615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828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believe we have found the perfect solution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hot summer problem. We have designed a fan that sticks to the back of your iPhone and uses solar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energy to power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 fan that will keep you cool. No more need to rush to an outlet to plug in your fan, or run into your house for A/C. Just keep cool with iCool.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 vs. Our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iFan</a:t>
            </a:r>
            <a:r>
              <a:rPr lang="en-US" dirty="0" smtClean="0"/>
              <a:t> is one of our only competitors, but our product, the iCool, has the following features that puts it over the top:</a:t>
            </a:r>
          </a:p>
          <a:p>
            <a:endParaRPr lang="en-US" dirty="0"/>
          </a:p>
          <a:p>
            <a:r>
              <a:rPr lang="en-US" dirty="0" smtClean="0"/>
              <a:t>Our product is self-powered.</a:t>
            </a:r>
          </a:p>
          <a:p>
            <a:r>
              <a:rPr lang="en-US" dirty="0" smtClean="0"/>
              <a:t>Our product doesn’t drain the battery of users’ phones</a:t>
            </a:r>
          </a:p>
          <a:p>
            <a:r>
              <a:rPr lang="en-US" dirty="0" smtClean="0"/>
              <a:t>Our product is at a reasonable price for its functionality</a:t>
            </a:r>
          </a:p>
          <a:p>
            <a:r>
              <a:rPr lang="en-US" dirty="0" smtClean="0"/>
              <a:t>Our product is durable</a:t>
            </a:r>
          </a:p>
          <a:p>
            <a:r>
              <a:rPr lang="en-US" dirty="0" smtClean="0"/>
              <a:t>Our Premium iCool actually charges your phone while still providing a pleasant, cool, breeze.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Market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</a:t>
            </a:r>
            <a:r>
              <a:rPr lang="en-US" dirty="0" smtClean="0"/>
              <a:t>have spend over 20 billion dollars on iPhone apps and accessories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- Out of these 20 billion 62% buy iPhone cases and with our an being a half-case. We can now get a slice of this part of the market.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smtClean="0"/>
              <a:t>this product, we expect to </a:t>
            </a:r>
            <a:r>
              <a:rPr lang="en-US" dirty="0" smtClean="0"/>
              <a:t>make </a:t>
            </a:r>
            <a:r>
              <a:rPr lang="en-US" dirty="0" smtClean="0"/>
              <a:t>around </a:t>
            </a:r>
            <a:r>
              <a:rPr lang="en-US" dirty="0" smtClean="0"/>
              <a:t>1-2 </a:t>
            </a:r>
            <a:r>
              <a:rPr lang="en-US" dirty="0" smtClean="0"/>
              <a:t>million a year.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have discovered that the cost of manufacturing this product is around $15. So, we make our final price at $</a:t>
            </a:r>
            <a:r>
              <a:rPr lang="en-US" dirty="0" smtClean="0"/>
              <a:t>25 to get a $10 profit.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market this product using Facebook ads and other social media advertisements.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432</Words>
  <Application>Microsoft Office PowerPoint</Application>
  <PresentationFormat>Widescreen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Office Theme</vt:lpstr>
      <vt:lpstr>iCool Fan</vt:lpstr>
      <vt:lpstr>The Team</vt:lpstr>
      <vt:lpstr>The Problem</vt:lpstr>
      <vt:lpstr>Our Pitch</vt:lpstr>
      <vt:lpstr>Our Target Demographic</vt:lpstr>
      <vt:lpstr>Our Solution</vt:lpstr>
      <vt:lpstr>Us vs. Our Competitors</vt:lpstr>
      <vt:lpstr>Market Size</vt:lpstr>
      <vt:lpstr>Our Marketing</vt:lpstr>
      <vt:lpstr>Our Business Model</vt:lpstr>
      <vt:lpstr>What We Want</vt:lpstr>
      <vt:lpstr>Thank You for Listening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iCool Fan</dc:title>
  <dc:creator>Microsoft account</dc:creator>
  <cp:lastModifiedBy>Microsoft account</cp:lastModifiedBy>
  <cp:revision>25</cp:revision>
  <dcterms:created xsi:type="dcterms:W3CDTF">2014-07-09T19:09:14Z</dcterms:created>
  <dcterms:modified xsi:type="dcterms:W3CDTF">2014-07-11T19:54:03Z</dcterms:modified>
</cp:coreProperties>
</file>